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646AB-7247-456C-816F-D2455D13FF5F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717B0-4924-4544-A4CA-92B31C3D9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2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430E26-0C4E-4F75-BF76-E64EF1F5E18C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877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FEBFA-6934-4092-9B14-DA618863989A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99848-FF91-4535-A476-E527752136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19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88E2-0B80-48ED-B7B6-6FC0DBAE7F9B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DCDE4-EEED-4E5D-8340-AA78D0309F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41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0FD99-5E96-47D6-95AB-7F619AEABFF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5BA5F-C4A0-4F86-92E9-29E5BAE100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54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41A00-33ED-44A6-B504-8DE5987D730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F0B4-F787-4375-AF8A-646077F122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155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5EDFD-CB9D-4F9D-9AD2-9751A939E0B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2821-0470-4944-B831-5455CA8107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32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F435D-669A-4999-ADEE-29CF7ABF79C7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B6D7-B437-4F4C-A825-D0F9120AE0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64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2B4D5-62F7-45C6-902C-9C69A0B36D7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705A1-1F04-4B6D-A196-1C22E055F4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8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8F592-238C-4775-BA14-02BE450E622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6E154-74A8-4076-B6EA-3298570D71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473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C788-52C5-416B-BADD-403F82CBF3D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7893-1CF1-479A-B397-EA71681B54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73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87E8F-2815-43EF-B575-CC897C16781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54100-DC40-4852-837C-57C2B2454C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10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BD2A2-16E1-4EC0-8592-BC749F4D15F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28D4E-A927-48AC-A77C-BE16F1653E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668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4A77CDC4-A4B9-45D7-BF93-424BC0F7A5B7}" type="datetime1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6/2/2015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D7490D5B-B2F2-4F61-B7F3-3C77C38D47A3}" type="slidenum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461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hyperlink" Target="http://www.portofvirginia.com/" TargetMode="External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7DEE8"/>
            </a:gs>
            <a:gs pos="85001">
              <a:srgbClr val="FFFFFF"/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3" y="1709739"/>
            <a:ext cx="3503613" cy="51482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TextBox 8"/>
          <p:cNvSpPr txBox="1">
            <a:spLocks noChangeArrowheads="1"/>
          </p:cNvSpPr>
          <p:nvPr/>
        </p:nvSpPr>
        <p:spPr bwMode="auto">
          <a:xfrm>
            <a:off x="3" y="2127254"/>
            <a:ext cx="3503613" cy="1249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b="1" dirty="0" smtClean="0">
                <a:solidFill>
                  <a:prstClr val="white"/>
                </a:solidFill>
              </a:rPr>
              <a:t>Port of Virginia</a:t>
            </a:r>
            <a:endParaRPr lang="en-US" altLang="en-US" sz="4800" b="1" dirty="0">
              <a:solidFill>
                <a:prstClr val="white"/>
              </a:solidFill>
            </a:endParaRPr>
          </a:p>
        </p:txBody>
      </p:sp>
      <p:sp>
        <p:nvSpPr>
          <p:cNvPr id="3076" name="TextBox 9"/>
          <p:cNvSpPr txBox="1">
            <a:spLocks noChangeArrowheads="1"/>
          </p:cNvSpPr>
          <p:nvPr/>
        </p:nvSpPr>
        <p:spPr bwMode="auto">
          <a:xfrm>
            <a:off x="3" y="3560767"/>
            <a:ext cx="35036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solidFill>
                  <a:prstClr val="white"/>
                </a:solidFill>
              </a:rPr>
              <a:t>PORT OF VIRGINIA WEBSITE</a:t>
            </a:r>
            <a:endParaRPr lang="en-US" altLang="en-US" sz="2400" dirty="0">
              <a:solidFill>
                <a:prstClr val="white"/>
              </a:solidFill>
            </a:endParaRPr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3" y="4792665"/>
            <a:ext cx="35036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 smtClean="0">
                <a:solidFill>
                  <a:srgbClr val="FFFFFF"/>
                </a:solidFill>
              </a:rPr>
              <a:t>WEBSITE</a:t>
            </a:r>
            <a:endParaRPr lang="en-US" altLang="en-US" sz="1800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rot="10800000">
            <a:off x="0" y="2085975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80" name="Picture 8" descr="2015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5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 descr="PORT_logo_2014_CMYK.jp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2350" y="5523387"/>
            <a:ext cx="2943050" cy="1172315"/>
          </a:xfrm>
          <a:prstGeom prst="rect">
            <a:avLst/>
          </a:prstGeom>
        </p:spPr>
      </p:pic>
      <p:pic>
        <p:nvPicPr>
          <p:cNvPr id="5" name="Picture 4" descr="Apple_27_iMac_Desktop_Computer_897219.jp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63278" y="2177363"/>
            <a:ext cx="3346024" cy="3346024"/>
          </a:xfrm>
          <a:prstGeom prst="rect">
            <a:avLst/>
          </a:prstGeom>
        </p:spPr>
      </p:pic>
      <p:pic>
        <p:nvPicPr>
          <p:cNvPr id="4" name="Picture 3" descr="Screen Shot 2015-05-11 at 2.57.22 PM.png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36782" y="2613745"/>
            <a:ext cx="3019883" cy="1775375"/>
          </a:xfrm>
          <a:prstGeom prst="rect">
            <a:avLst/>
          </a:prstGeom>
        </p:spPr>
      </p:pic>
      <p:pic>
        <p:nvPicPr>
          <p:cNvPr id="6" name="Picture 5" descr="20141024074936!IPad_Mini_3_Gold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1640" y="3846643"/>
            <a:ext cx="1702798" cy="253052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041544" y="5646677"/>
            <a:ext cx="1578199" cy="51781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Screen Shot 2015-05-11 at 3.02.10 PM.png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53873" y="4121522"/>
            <a:ext cx="1516340" cy="1549813"/>
          </a:xfrm>
          <a:prstGeom prst="rect">
            <a:avLst/>
          </a:prstGeom>
        </p:spPr>
      </p:pic>
      <p:pic>
        <p:nvPicPr>
          <p:cNvPr id="9" name="Picture 8" descr="iphone_PNG5724.p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6664" y="5091872"/>
            <a:ext cx="1594147" cy="1531876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7500471" y="5281707"/>
            <a:ext cx="141941" cy="110989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8056282" y="5284695"/>
            <a:ext cx="141941" cy="110989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Screen Shot 2015-05-11 at 3.04.44 PM.png"/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6475" y="5282335"/>
            <a:ext cx="553563" cy="111248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623234" y="6058647"/>
            <a:ext cx="27790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visit: </a:t>
            </a:r>
            <a:r>
              <a:rPr lang="en-US" dirty="0" err="1" smtClean="0">
                <a:hlinkClick r:id="rId11"/>
              </a:rPr>
              <a:t>www.portofvirginia.com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95263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13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Ellis</dc:creator>
  <cp:lastModifiedBy>Intern</cp:lastModifiedBy>
  <cp:revision>6</cp:revision>
  <dcterms:created xsi:type="dcterms:W3CDTF">2014-12-01T22:27:14Z</dcterms:created>
  <dcterms:modified xsi:type="dcterms:W3CDTF">2015-06-02T14:50:14Z</dcterms:modified>
</cp:coreProperties>
</file>