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portofvirginia.com/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Virginia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PORT OF VIRGINIA WEBSITE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WEBSITE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PORT_logo_2014_CMYK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350" y="5523387"/>
            <a:ext cx="2943050" cy="1172315"/>
          </a:xfrm>
          <a:prstGeom prst="rect">
            <a:avLst/>
          </a:prstGeom>
        </p:spPr>
      </p:pic>
      <p:pic>
        <p:nvPicPr>
          <p:cNvPr id="5" name="Picture 4" descr="Apple_27_iMac_Desktop_Computer_897219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278" y="2177363"/>
            <a:ext cx="3346024" cy="3346024"/>
          </a:xfrm>
          <a:prstGeom prst="rect">
            <a:avLst/>
          </a:prstGeom>
        </p:spPr>
      </p:pic>
      <p:pic>
        <p:nvPicPr>
          <p:cNvPr id="4" name="Picture 3" descr="Screen Shot 2015-05-11 at 2.57.22 PM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6782" y="2613745"/>
            <a:ext cx="3019883" cy="1775375"/>
          </a:xfrm>
          <a:prstGeom prst="rect">
            <a:avLst/>
          </a:prstGeom>
        </p:spPr>
      </p:pic>
      <p:pic>
        <p:nvPicPr>
          <p:cNvPr id="6" name="Picture 5" descr="20141024074936!IPad_Mini_3_Gold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640" y="3846643"/>
            <a:ext cx="1702798" cy="25305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41544" y="5646677"/>
            <a:ext cx="1578199" cy="5178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Shot 2015-05-11 at 3.02.10 PM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3873" y="4121522"/>
            <a:ext cx="1516340" cy="1549813"/>
          </a:xfrm>
          <a:prstGeom prst="rect">
            <a:avLst/>
          </a:prstGeom>
        </p:spPr>
      </p:pic>
      <p:pic>
        <p:nvPicPr>
          <p:cNvPr id="9" name="Picture 8" descr="iphone_PNG5724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664" y="5091872"/>
            <a:ext cx="1594147" cy="153187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500471" y="5281707"/>
            <a:ext cx="141941" cy="11098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56282" y="5284695"/>
            <a:ext cx="141941" cy="11098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Shot 2015-05-11 at 3.04.44 PM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6475" y="5282335"/>
            <a:ext cx="553563" cy="1112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23234" y="6058647"/>
            <a:ext cx="2779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visit: </a:t>
            </a:r>
            <a:r>
              <a:rPr lang="en-US" dirty="0" err="1" smtClean="0">
                <a:hlinkClick r:id="rId11"/>
              </a:rPr>
              <a:t>www.portofvirginia.com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dcterms:created xsi:type="dcterms:W3CDTF">2014-12-01T22:27:14Z</dcterms:created>
  <dcterms:modified xsi:type="dcterms:W3CDTF">2015-06-02T14:50:14Z</dcterms:modified>
</cp:coreProperties>
</file>